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90EA-63F0-4F6D-A7F6-AF0750D4370E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BCE8-5AE8-4780-9A4A-49D8CA1E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90EA-63F0-4F6D-A7F6-AF0750D4370E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BCE8-5AE8-4780-9A4A-49D8CA1E3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1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smtClean="0"/>
              <a:t>Working with Language Barriers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smtClean="0"/>
              <a:t>Migritude</a:t>
            </a:r>
            <a:br>
              <a:rPr lang="en-GB" smtClean="0"/>
            </a:br>
            <a:r>
              <a:rPr lang="en-GB" sz="1800" smtClean="0"/>
              <a:t>(Migrant-gratitude)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of interpretation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472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88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6366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smtClean="0"/>
              <a:t>- Confirm all languages</a:t>
            </a:r>
            <a:br>
              <a:rPr lang="en-GB" smtClean="0"/>
            </a:br>
            <a:r>
              <a:rPr lang="en-GB" smtClean="0"/>
              <a:t>-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339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Remember Body Language </a:t>
            </a:r>
            <a:br>
              <a:rPr lang="en-GB" smtClean="0"/>
            </a:br>
            <a:r>
              <a:rPr lang="en-GB" smtClean="0"/>
              <a:t>&amp; Small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smtClean="0"/>
              <a:t>Key Points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763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/>
              <a:t>Human Right </a:t>
            </a:r>
            <a:r>
              <a:rPr lang="en-GB" sz="4400" smtClean="0"/>
              <a:t/>
            </a:r>
            <a:br>
              <a:rPr lang="en-GB" sz="4400" smtClean="0"/>
            </a:br>
            <a:r>
              <a:rPr lang="en-GB" sz="2400" smtClean="0"/>
              <a:t>The Human Rights Act 1998</a:t>
            </a:r>
            <a:endParaRPr lang="en-GB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multilingual HCPs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Working with Language Barriers</vt:lpstr>
      <vt:lpstr>Use of interpretation services</vt:lpstr>
      <vt:lpstr>Vignette 1</vt:lpstr>
      <vt:lpstr>PowerPoint Presentation</vt:lpstr>
      <vt:lpstr>- Confirm all languages - Country of Birth</vt:lpstr>
      <vt:lpstr>Remember Body Language  &amp; Small Talk</vt:lpstr>
      <vt:lpstr>Key Points </vt:lpstr>
      <vt:lpstr>Human Right  The Human Rights Act 1998</vt:lpstr>
      <vt:lpstr>Using multilingual HCPs</vt:lpstr>
      <vt:lpstr>Migritude (Migrant-gratitude)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Language Barriers</dc:title>
  <dc:creator>Kate De Blanger</dc:creator>
  <cp:lastModifiedBy>Kate De Blanger</cp:lastModifiedBy>
  <cp:revision>1</cp:revision>
  <dcterms:created xsi:type="dcterms:W3CDTF">2025-01-10T14:01:41Z</dcterms:created>
  <dcterms:modified xsi:type="dcterms:W3CDTF">2025-01-10T14:01:41Z</dcterms:modified>
</cp:coreProperties>
</file>